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</p:sldMasterIdLst>
  <p:sldIdLst>
    <p:sldId id="256" r:id="rId4"/>
    <p:sldId id="257" r:id="rId5"/>
    <p:sldId id="259" r:id="rId6"/>
    <p:sldId id="271" r:id="rId7"/>
    <p:sldId id="260" r:id="rId8"/>
    <p:sldId id="267" r:id="rId9"/>
    <p:sldId id="270" r:id="rId10"/>
    <p:sldId id="269" r:id="rId11"/>
    <p:sldId id="272" r:id="rId12"/>
    <p:sldId id="268" r:id="rId13"/>
    <p:sldId id="264" r:id="rId14"/>
    <p:sldId id="266" r:id="rId15"/>
    <p:sldId id="265" r:id="rId1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py" initials="c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1157" y="-283"/>
      </p:cViewPr>
      <p:guideLst>
        <p:guide orient="horz" pos="1656"/>
        <p:guide pos="29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9-20T15:07:39.903" idx="1">
    <p:pos x="10" y="10"/>
    <p:text/>
  </p:cm>
</p:cmLst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  <a:endParaRPr lang="en-US" altLang="ko-KR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  <a:endParaRPr lang="en-US" altLang="ko-KR" dirty="0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  <a:endParaRPr lang="en-US" altLang="ko-KR" dirty="0" smtClean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  <a:endParaRPr lang="en-US" altLang="ko-KR" dirty="0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8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9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9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4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5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6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comments" Target="../comments/comment7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14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436096" y="2821118"/>
            <a:ext cx="3707904" cy="245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그래픽</a:t>
            </a:r>
            <a:r>
              <a:rPr kumimoji="0" lang="en-US" altLang="ko-KR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ko-KR" altLang="en-US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품질과</a:t>
            </a:r>
            <a:r>
              <a:rPr kumimoji="0" lang="en-US" altLang="ko-KR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ko-KR" altLang="en-US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성능</a:t>
            </a:r>
            <a:r>
              <a:rPr kumimoji="0" lang="en-US" altLang="ko-KR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ko-KR" altLang="en-US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개선하기</a:t>
            </a:r>
            <a:r>
              <a:rPr kumimoji="0" lang="en-US" altLang="ko-KR" sz="1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endParaRPr kumimoji="0" lang="en-US" altLang="ko-KR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1"/>
          <p:cNvSpPr txBox="1">
            <a:spLocks noChangeArrowheads="1"/>
          </p:cNvSpPr>
          <p:nvPr/>
        </p:nvSpPr>
        <p:spPr bwMode="auto">
          <a:xfrm>
            <a:off x="5436096" y="1635646"/>
            <a:ext cx="3707904" cy="10763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Malgun Gothic" pitchFamily="50" charset="-127"/>
                <a:cs typeface="Arial" panose="020B0604020202020204" pitchFamily="34" charset="0"/>
              </a:rPr>
              <a:t>Aliasing </a:t>
            </a:r>
            <a:endParaRPr lang="en-US" altLang="ko-KR" sz="3200" b="1" dirty="0" smtClean="0">
              <a:solidFill>
                <a:schemeClr val="bg1"/>
              </a:solidFill>
              <a:latin typeface="Arial" panose="020B0604020202020204" pitchFamily="34" charset="0"/>
              <a:ea typeface="Malgun Gothic" pitchFamily="50" charset="-127"/>
              <a:cs typeface="Arial" panose="020B0604020202020204" pitchFamily="34" charset="0"/>
            </a:endParaRPr>
          </a:p>
          <a:p>
            <a:r>
              <a:rPr lang="ko-KR" alt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Malgun Gothic" pitchFamily="50" charset="-127"/>
                <a:cs typeface="Arial" panose="020B0604020202020204" pitchFamily="34" charset="0"/>
              </a:rPr>
              <a:t>개선</a:t>
            </a:r>
            <a:r>
              <a:rPr lang="en-US" altLang="ko-KR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Malgun Gothic" pitchFamily="50" charset="-127"/>
                <a:cs typeface="Arial" panose="020B0604020202020204" pitchFamily="34" charset="0"/>
              </a:rPr>
              <a:t> </a:t>
            </a:r>
            <a:r>
              <a:rPr lang="ko-KR" alt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Malgun Gothic" pitchFamily="50" charset="-127"/>
                <a:cs typeface="Arial" panose="020B0604020202020204" pitchFamily="34" charset="0"/>
              </a:rPr>
              <a:t>프로젝트</a:t>
            </a:r>
            <a:endParaRPr lang="en-US" altLang="ko-KR" sz="3200" b="1" dirty="0" smtClean="0">
              <a:solidFill>
                <a:schemeClr val="bg1"/>
              </a:solidFill>
              <a:latin typeface="Arial" panose="020B0604020202020204" pitchFamily="34" charset="0"/>
              <a:ea typeface="Malgun Gothic" pitchFamily="50" charset="-127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50223" y="3020732"/>
            <a:ext cx="3514266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이우진</a:t>
            </a:r>
            <a:endParaRPr lang="ko-KR" alt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강윤수</a:t>
            </a:r>
            <a:endParaRPr lang="ko-KR" alt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이수정</a:t>
            </a:r>
            <a:endParaRPr lang="ko-KR" altLang="en-US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ko-KR" altLang="en-US" sz="1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강태형</a:t>
            </a:r>
            <a:endParaRPr lang="en-US" altLang="ko-KR" sz="12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TAA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2057" y="627529"/>
            <a:ext cx="6912768" cy="460648"/>
          </a:xfrm>
        </p:spPr>
        <p:txBody>
          <a:bodyPr/>
          <a:lstStyle/>
          <a:p>
            <a:r>
              <a:rPr lang="en-US" altLang="ko-KR" b="1" dirty="0"/>
              <a:t>Temporal Anti Aliasing</a:t>
            </a:r>
            <a:endParaRPr lang="en-US" altLang="ko-KR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764030" y="1131570"/>
            <a:ext cx="7128510" cy="2995930"/>
          </a:xfrm>
        </p:spPr>
        <p:txBody>
          <a:bodyPr/>
          <a:lstStyle/>
          <a:p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프레임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간의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이동을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이용한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시간적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방식으로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높은 품질의 안티앨리어싱 효과를 제공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이전 프레임의 정보가 필요하므로 약간의 레이턴시를 초래</a:t>
            </a:r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수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있음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고해상도에서도 효과적으로 작동하며, </a:t>
            </a:r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정적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 동적 이미지 모두에 적용 가능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79370" y="2067560"/>
            <a:ext cx="2294890" cy="2379345"/>
          </a:xfrm>
          <a:prstGeom prst="rect">
            <a:avLst/>
          </a:prstGeom>
        </p:spPr>
      </p:pic>
      <p:pic>
        <p:nvPicPr>
          <p:cNvPr id="6" name="Picture 5" descr="/Users/copy/Copy/Projects/2023-Capstone/GPU Project/Benchmarks/Captures/MSAATAA_Scene3_Detail.pngMSAATAA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32793" y="2076768"/>
            <a:ext cx="2268855" cy="236093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204210" y="4659630"/>
            <a:ext cx="8204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Before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6632575" y="4659630"/>
            <a:ext cx="6686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After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ko-KR" altLang="en-US" dirty="0" smtClean="0"/>
              <a:t>시연</a:t>
            </a:r>
            <a:r>
              <a:rPr lang="en-US" altLang="ko-KR" dirty="0" smtClean="0"/>
              <a:t> </a:t>
            </a:r>
            <a:r>
              <a:rPr lang="ko-KR" altLang="en-US" dirty="0" smtClean="0"/>
              <a:t>영상</a:t>
            </a:r>
            <a:endParaRPr lang="en-US" altLang="ko-KR" dirty="0" smtClean="0"/>
          </a:p>
        </p:txBody>
      </p:sp>
      <p:pic>
        <p:nvPicPr>
          <p:cNvPr id="10" name="hammie boye v2 - new and improved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070735" y="884555"/>
            <a:ext cx="6622415" cy="36283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ko-KR" altLang="en-US" dirty="0" smtClean="0"/>
              <a:t>결론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2692" y="672614"/>
            <a:ext cx="6912768" cy="460648"/>
          </a:xfrm>
        </p:spPr>
        <p:txBody>
          <a:bodyPr/>
          <a:lstStyle/>
          <a:p>
            <a:r>
              <a:rPr lang="en-US" b="1" dirty="0"/>
              <a:t>Framerate Overview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92910" y="1059815"/>
            <a:ext cx="7268210" cy="39306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19672" y="0"/>
            <a:ext cx="7524328" cy="884466"/>
          </a:xfrm>
        </p:spPr>
        <p:txBody>
          <a:bodyPr/>
          <a:lstStyle/>
          <a:p>
            <a:r>
              <a:rPr lang="ko-KR" altLang="en-US" dirty="0" smtClean="0"/>
              <a:t>결론</a:t>
            </a:r>
            <a:endParaRPr lang="en-US" altLang="ko-KR" dirty="0" smtClean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629410" y="875030"/>
            <a:ext cx="7058025" cy="3711575"/>
          </a:xfrm>
        </p:spPr>
        <p:txBody>
          <a:bodyPr/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최고 성능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: FXAA나 SMAA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이러한 기술은 대부분의 하드웨어에서 부담 없이 작동하며, 게임의 성능을 크게 저하시키지 않습니다.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그러나 이미지 품질은 상대적으로 낮을 수 있으므로 품질보다 성능이 중요한 상황에서 사용됩니다.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최고 품질 :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MSAA나 TAA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MSAA는 이미지 품질을 향상시키는 데 탁월하며, 렌더링된 이미지가 깨끗하고 부드러워집니다.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TAA는 이동하는 이미지에서 특히 유용하며, 품질을 향상시키는 데 기여합니다.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균형적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옵션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SMAA나 TAA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이러한 기술은 상대적으로 좋은 이미지 품질을 제공하면서 성능을 너무 많이 소모하지 않습니다.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게임이나 애플리케이션에 따라 성능 요구 사항이 다를 수 있으므로 사용자가 자주 변경하는 설정으로 고려됩니다.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605" y="1131570"/>
            <a:ext cx="7983220" cy="303784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1. Aliasing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이란</a:t>
            </a: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 FXAA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3. MSAA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4. SMAA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5. TAA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시연</a:t>
            </a: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영상</a:t>
            </a: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및</a:t>
            </a: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이미지</a:t>
            </a:r>
            <a:endParaRPr lang="ko-KR" alt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ko-KR" b="1" dirty="0" smtClean="0">
                <a:latin typeface="Arial" panose="020B0604020202020204" pitchFamily="34" charset="0"/>
                <a:cs typeface="Arial" panose="020B0604020202020204" pitchFamily="34" charset="0"/>
              </a:rPr>
              <a:t>7. </a:t>
            </a:r>
            <a:r>
              <a:rPr lang="ko-KR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결론</a:t>
            </a:r>
            <a:endParaRPr lang="en-US" altLang="ko-K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목차</a:t>
            </a:r>
            <a:endParaRPr lang="en-US" altLang="ko-K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Anti Aliasing </a:t>
            </a:r>
            <a:r>
              <a:rPr lang="ko-KR" altLang="en-US" dirty="0" smtClean="0"/>
              <a:t>이란</a:t>
            </a:r>
            <a:r>
              <a:rPr lang="en-US" altLang="ko-KR" dirty="0" smtClean="0"/>
              <a:t>?</a:t>
            </a:r>
            <a:endParaRPr lang="en-US" altLang="ko-K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rcRect r="1029" b="-5631"/>
          <a:stretch>
            <a:fillRect/>
          </a:stretch>
        </p:blipFill>
        <p:spPr>
          <a:xfrm>
            <a:off x="1692275" y="1551305"/>
            <a:ext cx="3280410" cy="379222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400" b="1" dirty="0"/>
              <a:t>– </a:t>
            </a:r>
            <a:r>
              <a:rPr lang="ko-KR" altLang="en-US" sz="1400" b="1" dirty="0"/>
              <a:t>아래와</a:t>
            </a:r>
            <a:r>
              <a:rPr lang="en-US" altLang="ko-KR" sz="1400" b="1" dirty="0"/>
              <a:t> 같은 edge 상의 jagged pattern</a:t>
            </a:r>
            <a:endParaRPr lang="en-US" altLang="ko-KR" sz="1400" b="1" dirty="0"/>
          </a:p>
          <a:p>
            <a:r>
              <a:rPr lang="en-US" altLang="ko-KR" sz="1400" b="1" dirty="0"/>
              <a:t>– Rasterizer가 vertex data를 해상도에 맞게 fragment로 바꾸는 과정에서 발생</a:t>
            </a:r>
            <a:endParaRPr lang="en-US" altLang="ko-KR" sz="1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80" y="2428240"/>
            <a:ext cx="3115945" cy="15621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4672965" y="1664335"/>
            <a:ext cx="4229735" cy="2995930"/>
          </a:xfrm>
        </p:spPr>
        <p:txBody>
          <a:bodyPr/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fragment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는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해상도에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제한된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픽셀을</a:t>
            </a: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가짐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픽셀 단위의 계단 현상을 없애 주는 기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법들</a:t>
            </a:r>
            <a:endParaRPr lang="ko-KR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FXAA</a:t>
            </a:r>
            <a:b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MSAA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SMAA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TAA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Scene - Container</a:t>
            </a:r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400" b="1" dirty="0"/>
              <a:t>– Container </a:t>
            </a:r>
            <a:r>
              <a:rPr lang="ko-KR" altLang="en-US" sz="1400" b="1" dirty="0"/>
              <a:t>와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자세한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비교를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위하여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특정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부분을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확</a:t>
            </a:r>
            <a:r>
              <a:rPr lang="ko-KR" altLang="en-US" sz="1400" b="1" dirty="0"/>
              <a:t>대</a:t>
            </a:r>
            <a:endParaRPr lang="ko-KR" altLang="en-US" sz="1400" b="1" dirty="0"/>
          </a:p>
        </p:txBody>
      </p:sp>
      <p:pic>
        <p:nvPicPr>
          <p:cNvPr id="8" name="Content Placeholder 7" descr="NOAA_Scene3_Original"/>
          <p:cNvPicPr>
            <a:picLocks noChangeAspect="1"/>
          </p:cNvPicPr>
          <p:nvPr>
            <p:ph idx="10"/>
          </p:nvPr>
        </p:nvPicPr>
        <p:blipFill>
          <a:blip r:embed="rId1"/>
          <a:stretch>
            <a:fillRect/>
          </a:stretch>
        </p:blipFill>
        <p:spPr>
          <a:xfrm>
            <a:off x="2028825" y="1664335"/>
            <a:ext cx="2959100" cy="2995930"/>
          </a:xfrm>
          <a:prstGeom prst="rect">
            <a:avLst/>
          </a:prstGeom>
        </p:spPr>
      </p:pic>
      <p:pic>
        <p:nvPicPr>
          <p:cNvPr id="9" name="Content Placeholder 7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634990" y="1647825"/>
            <a:ext cx="2889250" cy="2995930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5075555" y="3075940"/>
            <a:ext cx="487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→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FXAA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2057" y="627529"/>
            <a:ext cx="6912768" cy="460648"/>
          </a:xfrm>
        </p:spPr>
        <p:txBody>
          <a:bodyPr/>
          <a:lstStyle/>
          <a:p>
            <a:r>
              <a:rPr lang="en-US" altLang="ko-KR" b="1" dirty="0"/>
              <a:t>Fast approXimate Anti Aliasing</a:t>
            </a:r>
            <a:endParaRPr lang="en-US" altLang="ko-KR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764030" y="1131570"/>
            <a:ext cx="7128510" cy="2995930"/>
          </a:xfrm>
        </p:spPr>
        <p:txBody>
          <a:bodyPr/>
          <a:lstStyle/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엔비디아에서 만든, Single-pass shader 상에서 edge를 판단하여 이를 부드럽게 (blur) 처리하는 방법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dirty="0">
                <a:latin typeface="Arial" panose="020B0604020202020204" pitchFamily="34" charset="0"/>
                <a:cs typeface="Arial" panose="020B0604020202020204" pitchFamily="34" charset="0"/>
              </a:rPr>
              <a:t>– 속도가 빠르지만 edge가 아닌 부분(텍스처 내부나 font 등)도 흐려질 수 있음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79370" y="2067560"/>
            <a:ext cx="2294890" cy="2379345"/>
          </a:xfrm>
          <a:prstGeom prst="rect">
            <a:avLst/>
          </a:prstGeom>
        </p:spPr>
      </p:pic>
      <p:pic>
        <p:nvPicPr>
          <p:cNvPr id="6" name="Picture 5" descr="/Users/copy/Copy/Projects/2023-Capstone/GPU Project/Benchmarks/Captures/FXAA_Scene3_Detail.pngFXAA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19775" y="2067560"/>
            <a:ext cx="2294890" cy="237934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204210" y="4659630"/>
            <a:ext cx="8204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Before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6632575" y="4659630"/>
            <a:ext cx="6686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After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MSAA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2057" y="627529"/>
            <a:ext cx="6912768" cy="460648"/>
          </a:xfrm>
        </p:spPr>
        <p:txBody>
          <a:bodyPr/>
          <a:lstStyle/>
          <a:p>
            <a:r>
              <a:rPr lang="en-US" altLang="ko-KR" b="1" dirty="0"/>
              <a:t>MultiSample Anti Aliasing</a:t>
            </a:r>
            <a:endParaRPr lang="en-US" altLang="ko-KR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763395" y="1131570"/>
            <a:ext cx="7128510" cy="2995930"/>
          </a:xfrm>
        </p:spPr>
        <p:txBody>
          <a:bodyPr/>
          <a:lstStyle/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여러 샘플링 포인트에서 픽셀 값을 계산하여 계단 현상을 줄이는 방</a:t>
            </a:r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식</a:t>
            </a:r>
            <a:endParaRPr lang="ko-K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에지 주변에서 품질이 향상되지만, 더 높은 성능 요</a:t>
            </a:r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구됨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다중 샘플링은 렌더링 파이프라인에서 추가 계산을 필요</a:t>
            </a:r>
            <a:r>
              <a:rPr lang="ko-KR" dirty="0">
                <a:latin typeface="Arial" panose="020B0604020202020204" pitchFamily="34" charset="0"/>
                <a:cs typeface="Arial" panose="020B0604020202020204" pitchFamily="34" charset="0"/>
              </a:rPr>
              <a:t>로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dirty="0">
                <a:latin typeface="Arial" panose="020B0604020202020204" pitchFamily="34" charset="0"/>
                <a:cs typeface="Arial" panose="020B0604020202020204" pitchFamily="34" charset="0"/>
              </a:rPr>
              <a:t>함</a:t>
            </a:r>
            <a:endParaRPr lang="en-US" altLang="ko-K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79370" y="2067560"/>
            <a:ext cx="2294890" cy="2379345"/>
          </a:xfrm>
          <a:prstGeom prst="rect">
            <a:avLst/>
          </a:prstGeom>
        </p:spPr>
      </p:pic>
      <p:pic>
        <p:nvPicPr>
          <p:cNvPr id="17" name="Picture 16" descr="/Users/copy/Copy/Projects/2023-Capstone/GPU Project/Benchmarks/Captures/MSAA_16X_Scene3_Detail.pngMSAA_16X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19775" y="2067878"/>
            <a:ext cx="2294890" cy="2378710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3204210" y="4659630"/>
            <a:ext cx="8204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Before</a:t>
            </a:r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6058535" y="4659630"/>
            <a:ext cx="1833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After : MSAA 16X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MSAA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1422" y="627529"/>
            <a:ext cx="6912768" cy="460648"/>
          </a:xfrm>
        </p:spPr>
        <p:txBody>
          <a:bodyPr/>
          <a:lstStyle/>
          <a:p>
            <a:r>
              <a:rPr lang="en-US" altLang="ko-KR" b="1" dirty="0"/>
              <a:t>MultiSample Anti Aliasing</a:t>
            </a:r>
            <a:endParaRPr lang="en-US" altLang="ko-KR" b="1" dirty="0"/>
          </a:p>
        </p:txBody>
      </p:sp>
      <p:pic>
        <p:nvPicPr>
          <p:cNvPr id="4" name="Picture 3" descr="/Users/copy/Copy/Projects/2023-Capstone/GPU Project/Benchmarks/Captures/MSAA_1X_Scene3_Detail.pngMSAA_1X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788160" y="1062038"/>
            <a:ext cx="1557655" cy="1614805"/>
          </a:xfrm>
          <a:prstGeom prst="rect">
            <a:avLst/>
          </a:prstGeom>
        </p:spPr>
      </p:pic>
      <p:pic>
        <p:nvPicPr>
          <p:cNvPr id="6" name="Picture 5" descr="/Users/copy/Copy/Projects/2023-Capstone/GPU Project/Benchmarks/Captures/MSAA_2X_Scene3_Detail.pngMSAA_2X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21710" y="1062038"/>
            <a:ext cx="1557655" cy="161480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2300605" y="2754630"/>
            <a:ext cx="4013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1X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4066540" y="2754630"/>
            <a:ext cx="4413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2X</a:t>
            </a:r>
            <a:endParaRPr lang="en-US"/>
          </a:p>
        </p:txBody>
      </p:sp>
      <p:pic>
        <p:nvPicPr>
          <p:cNvPr id="9" name="Picture 8" descr="/Users/copy/Copy/Projects/2023-Capstone/GPU Project/Benchmarks/Captures/MSAA_4X_Scene3_Detail.pngMSAA_4X_Scene3_Detail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98955" y="3122613"/>
            <a:ext cx="1557655" cy="161480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2343785" y="4815205"/>
            <a:ext cx="4464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4X</a:t>
            </a:r>
            <a:endParaRPr lang="en-US"/>
          </a:p>
        </p:txBody>
      </p:sp>
      <p:pic>
        <p:nvPicPr>
          <p:cNvPr id="16" name="Picture 15" descr="/Users/copy/Copy/Projects/2023-Capstone/GPU Project/Benchmarks/Captures/MSAA_8X_Scene3_Detail.pngMSAA_8X_Scene3_Detail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563620" y="3125153"/>
            <a:ext cx="1557655" cy="1609725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4108450" y="4815205"/>
            <a:ext cx="4508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8X</a:t>
            </a:r>
            <a:endParaRPr lang="en-US"/>
          </a:p>
        </p:txBody>
      </p:sp>
      <p:pic>
        <p:nvPicPr>
          <p:cNvPr id="18" name="Picture 17" descr="/Users/copy/Copy/Projects/2023-Capstone/GPU Project/Benchmarks/Captures/MSAA_16X_Scene3_Detail.pngMSAA_16X_Scene3_Detail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012815" y="1635443"/>
            <a:ext cx="2294890" cy="2378710"/>
          </a:xfrm>
          <a:prstGeom prst="rect">
            <a:avLst/>
          </a:prstGeom>
        </p:spPr>
      </p:pic>
      <p:sp>
        <p:nvSpPr>
          <p:cNvPr id="19" name="Text Box 18"/>
          <p:cNvSpPr txBox="1"/>
          <p:nvPr/>
        </p:nvSpPr>
        <p:spPr>
          <a:xfrm>
            <a:off x="6896100" y="4156075"/>
            <a:ext cx="5276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16X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SMAA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2057" y="627529"/>
            <a:ext cx="6912768" cy="460648"/>
          </a:xfrm>
        </p:spPr>
        <p:txBody>
          <a:bodyPr/>
          <a:lstStyle/>
          <a:p>
            <a:r>
              <a:rPr lang="en-US" altLang="ko-KR" b="1" dirty="0"/>
              <a:t>Enhanced Subpixel Morphological Anti Aliasing</a:t>
            </a:r>
            <a:endParaRPr lang="en-US" altLang="ko-KR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764030" y="1131570"/>
            <a:ext cx="7128510" cy="2995930"/>
          </a:xfrm>
        </p:spPr>
        <p:txBody>
          <a:bodyPr/>
          <a:lstStyle/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MLAA의 또 다른 개선판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– Edge 판별, 대각선 처리, shape의 보존 등 전방위적으로 MLAA의 품질 개선 (그만큼 성능은 하락)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– Temporal super-sampling 및 MSAA와의 결합도 가능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579370" y="2211070"/>
            <a:ext cx="2294890" cy="2379345"/>
          </a:xfrm>
          <a:prstGeom prst="rect">
            <a:avLst/>
          </a:prstGeom>
        </p:spPr>
      </p:pic>
      <p:pic>
        <p:nvPicPr>
          <p:cNvPr id="6" name="Picture 5" descr="/Users/copy/Copy/Projects/2023-Capstone/GPU Project/Benchmarks/Captures/SMAA_ULTRA_Scene3_Detail.pngSMAA_ULTRA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816283" y="2211070"/>
            <a:ext cx="2301875" cy="237934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204210" y="4659630"/>
            <a:ext cx="8204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Before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5915025" y="4659630"/>
            <a:ext cx="21824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After - SMAA ULTRA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en-US" altLang="ko-KR" dirty="0" smtClean="0">
                <a:sym typeface="+mn-ea"/>
              </a:rPr>
              <a:t>SM</a:t>
            </a:r>
            <a:r>
              <a:rPr lang="en-US" altLang="ko-KR" dirty="0" smtClean="0"/>
              <a:t>AA</a:t>
            </a:r>
            <a:endParaRPr lang="en-US" altLang="ko-KR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91422" y="627529"/>
            <a:ext cx="6912768" cy="460648"/>
          </a:xfrm>
        </p:spPr>
        <p:txBody>
          <a:bodyPr/>
          <a:lstStyle/>
          <a:p>
            <a:r>
              <a:rPr lang="en-US" altLang="ko-KR" b="1" dirty="0">
                <a:sym typeface="+mn-ea"/>
              </a:rPr>
              <a:t>Enhanced Subpixel Morphological Anti Aliasing</a:t>
            </a:r>
            <a:endParaRPr lang="en-US" altLang="ko-KR" b="1" dirty="0"/>
          </a:p>
        </p:txBody>
      </p:sp>
      <p:pic>
        <p:nvPicPr>
          <p:cNvPr id="4" name="Picture 3" descr="/Users/copy/Copy/Projects/2023-Capstone/GPU Project/Benchmarks/Captures/SMAA_LOW_Scene3_Detail.pngSMAA_LOW_Scene3_Detail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160963" y="1062038"/>
            <a:ext cx="1557020" cy="1614805"/>
          </a:xfrm>
          <a:prstGeom prst="rect">
            <a:avLst/>
          </a:prstGeom>
        </p:spPr>
      </p:pic>
      <p:pic>
        <p:nvPicPr>
          <p:cNvPr id="6" name="Picture 5" descr="/Users/copy/Copy/Projects/2023-Capstone/GPU Project/Benchmarks/Captures/SMAA_MEDIUM_Scene3_Detail.pngSMAA_MEDIUM_Scene3_Detail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94513" y="1062038"/>
            <a:ext cx="1557020" cy="161480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5601335" y="2754630"/>
            <a:ext cx="58674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ko-KR"/>
              <a:t>Low</a:t>
            </a:r>
            <a:endParaRPr lang="en-US" altLang="ko-KR"/>
          </a:p>
        </p:txBody>
      </p:sp>
      <p:sp>
        <p:nvSpPr>
          <p:cNvPr id="8" name="Text Box 7"/>
          <p:cNvSpPr txBox="1"/>
          <p:nvPr/>
        </p:nvSpPr>
        <p:spPr>
          <a:xfrm>
            <a:off x="7152005" y="2754630"/>
            <a:ext cx="9607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Medium</a:t>
            </a:r>
            <a:endParaRPr lang="en-US"/>
          </a:p>
        </p:txBody>
      </p:sp>
      <p:pic>
        <p:nvPicPr>
          <p:cNvPr id="9" name="Picture 8" descr="/Users/copy/Copy/Projects/2023-Capstone/GPU Project/Benchmarks/Captures/SMAA_HIGH_Scene3_Detail.pngSMAA_HIGH_Scene3_Detail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171440" y="3125153"/>
            <a:ext cx="1557655" cy="160972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5644515" y="4815205"/>
            <a:ext cx="6254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High</a:t>
            </a:r>
            <a:endParaRPr lang="en-US"/>
          </a:p>
        </p:txBody>
      </p:sp>
      <p:pic>
        <p:nvPicPr>
          <p:cNvPr id="16" name="Picture 15" descr="/Users/copy/Copy/Projects/2023-Capstone/GPU Project/Benchmarks/Captures/SMAA_ULTRA_Scene3_Detail.pngSMAA_ULTRA_Scene3_Detail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928168" y="3125153"/>
            <a:ext cx="1557020" cy="1609725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7409180" y="4815205"/>
            <a:ext cx="6515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Ultra</a:t>
            </a:r>
            <a:endParaRPr lang="en-US"/>
          </a:p>
        </p:txBody>
      </p:sp>
      <p:pic>
        <p:nvPicPr>
          <p:cNvPr id="18" name="Picture 17" descr="/Users/copy/Copy/Projects/2023-Capstone/GPU Project/Benchmarks/Captures/NOAA_Scene3_Detail.pngNOAA_Scene3_Detail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994853" y="1635443"/>
            <a:ext cx="2294255" cy="2378710"/>
          </a:xfrm>
          <a:prstGeom prst="rect">
            <a:avLst/>
          </a:prstGeom>
        </p:spPr>
      </p:pic>
      <p:sp>
        <p:nvSpPr>
          <p:cNvPr id="19" name="Text Box 18"/>
          <p:cNvSpPr txBox="1"/>
          <p:nvPr/>
        </p:nvSpPr>
        <p:spPr>
          <a:xfrm>
            <a:off x="2662555" y="4156075"/>
            <a:ext cx="9207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Original</a:t>
            </a:r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1511</Words>
  <Application>WPS Presentation</Application>
  <PresentationFormat>On-screen Show (16:9)</PresentationFormat>
  <Paragraphs>132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SimSun</vt:lpstr>
      <vt:lpstr>Wingdings</vt:lpstr>
      <vt:lpstr>Malgun Gothic</vt:lpstr>
      <vt:lpstr>Apple SD Gothic Neo</vt:lpstr>
      <vt:lpstr>Microsoft YaHei</vt:lpstr>
      <vt:lpstr>汉仪旗黑</vt:lpstr>
      <vt:lpstr>Arial Unicode MS</vt:lpstr>
      <vt:lpstr>Calibri</vt:lpstr>
      <vt:lpstr>Helvetica Neue</vt:lpstr>
      <vt:lpstr>Malgun Gothic</vt:lpstr>
      <vt:lpstr>宋体-简</vt:lpstr>
      <vt:lpstr>Office Theme</vt:lpstr>
      <vt:lpstr>Custom Design</vt:lpstr>
      <vt:lpstr>PowerPoint 演示文稿</vt:lpstr>
      <vt:lpstr> Click to add title</vt:lpstr>
      <vt:lpstr>Click to add title</vt:lpstr>
      <vt:lpstr>Anti Ailiasing 이란?</vt:lpstr>
      <vt:lpstr>Anti Ailiasing 이란?</vt:lpstr>
      <vt:lpstr> FXAA</vt:lpstr>
      <vt:lpstr> MSAA</vt:lpstr>
      <vt:lpstr> MSAA</vt:lpstr>
      <vt:lpstr> MSAA</vt:lpstr>
      <vt:lpstr> MSAA</vt:lpstr>
      <vt:lpstr> TAA</vt:lpstr>
      <vt:lpstr> 이미지</vt:lpstr>
      <vt:lpstr> 시연 영상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copy</cp:lastModifiedBy>
  <cp:revision>27</cp:revision>
  <dcterms:created xsi:type="dcterms:W3CDTF">2023-10-01T15:49:33Z</dcterms:created>
  <dcterms:modified xsi:type="dcterms:W3CDTF">2023-10-01T15:49:33Z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1033-5.4.4.8063</vt:lpwstr>
  </property>
</Properties>
</file>

<file path=docProps/thumbnail.jpeg>
</file>